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6858000" cx="9144000"/>
  <p:notesSz cx="6797675" cy="9928225"/>
  <p:embeddedFontLst>
    <p:embeddedFont>
      <p:font typeface="Play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9" roundtripDataSignature="AMtx7mgVK6dSgh27sorMyJ2Tj7VPXIMK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Play-regular.fntdata"/><Relationship Id="rId8" Type="http://schemas.openxmlformats.org/officeDocument/2006/relationships/font" Target="fonts/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MX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mailto:desarrolloch@promali.com.mx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SE DEBE INGRESAR AL NAVEGADOR DE GOOGLE.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ESCRIBIR CLASSROOM, Y ENTRAR.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PONER CODIGO “</a:t>
            </a:r>
            <a:r>
              <a:rPr lang="es-MX" sz="1800">
                <a:solidFill>
                  <a:srgbClr val="1967D2"/>
                </a:solidFill>
                <a:latin typeface="Arial"/>
                <a:ea typeface="Arial"/>
                <a:cs typeface="Arial"/>
                <a:sym typeface="Arial"/>
              </a:rPr>
              <a:t>fr4cywr”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EVALUCIÓN INICIAL.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TOMAR CURSO Y REALIZAR LAS ACTIVIDADES, “TENEMOS HASTA EL JUEVES 28 DE ENERO” FAVOR DE ORGANIZAR SUS ACTIVIDADES ES DE VITAL IMPORTANCIA QUE USTEDES TOMEN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FINAL, PARA PONER OBTENER CONSTANCIA DEBEMOS SACAR UN MINIMO DE 8, TIP. LA EVALUACIÓN INICIAL ES SIMILAR A LA FINAL PARA QUE LAS PREGUNTAS QUE NO SEPAN LAS INVESTIGUEN O LE PONGAN MAS ATENCIÓN 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DE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DESCARGAR CONSTANCIA Y DC3, ENVIARLO A </a:t>
            </a:r>
            <a:r>
              <a:rPr lang="es-MX" sz="1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desarrolloch@promali.com.mx</a:t>
            </a: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 A MAS TARDAR EL VIERNES 29 DE ENERO DEL 2021.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623094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500"/>
              <a:buNone/>
              <a:defRPr sz="15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350"/>
              <a:buNone/>
              <a:defRPr sz="135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  <a:defRPr b="0" i="0" sz="33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43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754733" y="8852"/>
            <a:ext cx="2987824" cy="5476676"/>
          </a:xfrm>
          <a:prstGeom prst="diagStripe">
            <a:avLst>
              <a:gd fmla="val 50000" name="adj"/>
            </a:avLst>
          </a:prstGeom>
          <a:gradFill>
            <a:gsLst>
              <a:gs pos="0">
                <a:srgbClr val="979AAF"/>
              </a:gs>
              <a:gs pos="50000">
                <a:srgbClr val="C0C2CD"/>
              </a:gs>
              <a:gs pos="100000">
                <a:srgbClr val="E1E1E5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392948" y="774246"/>
            <a:ext cx="8476800" cy="22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800" u="none" cap="none" strike="noStrike">
                <a:latin typeface="Arial"/>
                <a:ea typeface="Arial"/>
                <a:cs typeface="Arial"/>
                <a:sym typeface="Arial"/>
              </a:rPr>
              <a:t>CONVOCATORIA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TEMAS CURSOS: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 ABC DE LA IGUALDAD Y LA NO DISCRIMINACION ó</a:t>
            </a:r>
            <a:endParaRPr b="1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IGUALDAD Y NO DISCRIMINACION</a:t>
            </a:r>
            <a:endParaRPr/>
          </a:p>
        </p:txBody>
      </p:sp>
      <p:sp>
        <p:nvSpPr>
          <p:cNvPr id="91" name="Google Shape;91;p1"/>
          <p:cNvSpPr/>
          <p:nvPr/>
        </p:nvSpPr>
        <p:spPr>
          <a:xfrm>
            <a:off x="488995" y="3472016"/>
            <a:ext cx="7920880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DIRIGIDO A: </a:t>
            </a:r>
            <a:r>
              <a:rPr b="1" i="0" lang="es-MX" sz="20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COMITÉ DE IGUALDAD LABORAL Y NO DISCRIMINACION Y  PERSONAL DE ADMINISTRACION .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LUGAR DE CAPACITACION: 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EN LINEA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FECHA INSCRIPCION: 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05 AL 08 DE ENERO DEL 2026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FECHA CAPACITACION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: 12 AL 25 DE ENERO DEL 2026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HORARIO: </a:t>
            </a:r>
            <a:r>
              <a:rPr b="1" lang="es-MX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LIBRE ( REALIZARLO EN HORARIO LABORAL, CUALQUIER OPCION)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DURACION : </a:t>
            </a:r>
            <a:r>
              <a:rPr b="1" lang="es-MX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10 HRS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INSTRUCTOR/INSTRUCTORA : CONAPRED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PORFAVOR REALIZAR SU REGISTRO Y ENVIARLO A ESTE CORREO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https://conectate.conapred.org.mx/index.php/oferta-educativa/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sp>
        <p:nvSpPr>
          <p:cNvPr id="92" name="Google Shape;92;p1"/>
          <p:cNvSpPr/>
          <p:nvPr/>
        </p:nvSpPr>
        <p:spPr>
          <a:xfrm>
            <a:off x="4419600" y="2878666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0899" y="176426"/>
            <a:ext cx="3474438" cy="1274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0453" y="27570"/>
            <a:ext cx="2495898" cy="1619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2018-08-03T19:43:08Z</dcterms:created>
  <dc:creator>LYV</dc:creator>
</cp:coreProperties>
</file>