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6797675" cy="9928225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9" roundtripDataSignature="AMtx7mhE1cziLYTQfALtL1Su/Dzt66+U3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MX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mailto:desarrolloch@promali.com.m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SE DEBE INGRESAR AL NAVEGADOR DE GOOGLE.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ESCRIBIR CLASSROOM, Y ENTRAR.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PONER CODIGO “</a:t>
            </a:r>
            <a:r>
              <a:rPr lang="es-MX" sz="1800">
                <a:solidFill>
                  <a:srgbClr val="1967D2"/>
                </a:solidFill>
                <a:latin typeface="Arial"/>
                <a:ea typeface="Arial"/>
                <a:cs typeface="Arial"/>
                <a:sym typeface="Arial"/>
              </a:rPr>
              <a:t>fr4cywr”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EVALUCIÓN INICIAL.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TOMAR CURSO Y REALIZAR LAS ACTIVIDADES, “TENEMOS HASTA EL JUEVES 28 DE ENERO” FAVOR DE ORGANIZAR SUS ACTIVIDADES ES DE VITAL IMPORTANCIA QUE USTEDES TOMEN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FINAL, PARA PONER OBTENER CONSTANCIA DEBEMOS SACAR UN MINIMO DE 8, TIP. LA EVALUACIÓN INICIAL ES SIMILAR A LA FINAL PARA QUE LAS PREGUNTAS QUE NO SEPAN LAS INVESTIGUEN O LE PONGAN MAS ATENCIÓN 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DE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DESCARGAR CONSTANCIA Y DC3, ENVIARLO A </a:t>
            </a:r>
            <a:r>
              <a:rPr lang="es-MX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desarrolloch@promali.com.mx</a:t>
            </a: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 A MAS TARDAR EL VIERNES 29 DE ENERO DEL 2021.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-11219" y="-12755"/>
            <a:ext cx="1557808" cy="2965692"/>
          </a:xfrm>
          <a:prstGeom prst="diagStripe">
            <a:avLst>
              <a:gd fmla="val 50000" name="adj"/>
            </a:avLst>
          </a:prstGeom>
          <a:gradFill>
            <a:gsLst>
              <a:gs pos="0">
                <a:srgbClr val="979AAF"/>
              </a:gs>
              <a:gs pos="50000">
                <a:srgbClr val="C0C2CD"/>
              </a:gs>
              <a:gs pos="100000">
                <a:srgbClr val="E1E1E5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-17552" y="2670590"/>
            <a:ext cx="8934399" cy="1508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latin typeface="Arial"/>
                <a:ea typeface="Arial"/>
                <a:cs typeface="Arial"/>
                <a:sym typeface="Arial"/>
              </a:rPr>
              <a:t>CONVOCATORIA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CURSO:</a:t>
            </a:r>
            <a:r>
              <a:rPr b="1" i="0" lang="es-MX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6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INTRODUCCIÓN A LA NORMA ISO 9001:2015  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265976" y="4492210"/>
            <a:ext cx="8878023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DIRIGIDO A: PERSONAL ADMINISTRATIVO Y OPERATIVO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LUGAR DE CAPACITACION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: Oficinas Servicios Orihon Seguridad Privada.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20 DE NOVIEMBRE  DEL 2025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DURACIÓN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: 2 HRS.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HORARIO: 10:30 hrs a 12:30 hrs.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INSTRUCTOR/INSTRUCTORA :  EDGAR ALEJANDRO TRUJILLO HERRERA.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4419600" y="2878666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88224" y="720664"/>
            <a:ext cx="2131689" cy="78214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ocumenta tus procesos comerciales para el éxito de tu empresa - Mantic360" id="94" name="Google Shape;94;p1"/>
          <p:cNvSpPr/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ocumenta tus procesos comerciales para el éxito de tu empresa - Mantic360" id="95" name="Google Shape;95;p1"/>
          <p:cNvSpPr/>
          <p:nvPr/>
        </p:nvSpPr>
        <p:spPr>
          <a:xfrm>
            <a:off x="4572000" y="34290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Representación visual de cómo se ve un flujo de trabajo, significando la importancia de documentar los procesos comerciales." id="96" name="Google Shape;96;p1"/>
          <p:cNvSpPr/>
          <p:nvPr/>
        </p:nvSpPr>
        <p:spPr>
          <a:xfrm>
            <a:off x="4724400" y="35814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Procuraduría Ambiental y de Ordenamiento Territorial de Guanajuato" id="97" name="Google Shape;97;p1"/>
          <p:cNvSpPr/>
          <p:nvPr/>
        </p:nvSpPr>
        <p:spPr>
          <a:xfrm>
            <a:off x="4876800" y="37338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9712" y="227152"/>
            <a:ext cx="4048452" cy="21726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2018-08-03T19:43:08Z</dcterms:created>
  <dc:creator>LYV</dc:creator>
</cp:coreProperties>
</file>