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6858000" cx="9144000"/>
  <p:notesSz cx="7010400" cy="9296400"/>
  <p:embeddedFontLst>
    <p:embeddedFont>
      <p:font typeface="Play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9" roundtripDataSignature="AMtx7mjGePwID/eUvuhgeYZt6KeAluAP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Play-regular.fntdata"/><Relationship Id="rId8" Type="http://schemas.openxmlformats.org/officeDocument/2006/relationships/font" Target="fonts/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MX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mailto:desarrolloch@promali.com.mx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SE DEBE INGRESAR AL NAVEGADOR DE GOOGLE.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ESCRIBIR CLASSROOM, Y ENTRAR.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PONER CODIGO “</a:t>
            </a:r>
            <a:r>
              <a:rPr lang="es-MX" sz="1800">
                <a:solidFill>
                  <a:srgbClr val="1967D2"/>
                </a:solidFill>
                <a:latin typeface="Arial"/>
                <a:ea typeface="Arial"/>
                <a:cs typeface="Arial"/>
                <a:sym typeface="Arial"/>
              </a:rPr>
              <a:t>fr4cywr”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EVALUCIÓN INICIAL.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TOMAR CURSO Y REALIZAR LAS ACTIVIDADES, “TENEMOS HASTA EL JUEVES 28 DE ENERO” FAVOR DE ORGANIZAR SUS ACTIVIDADES ES DE VITAL IMPORTANCIA QUE USTEDES TOMEN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FINAL, PARA PONER OBTENER CONSTANCIA DEBEMOS SACAR UN MINIMO DE 8, TIP. LA EVALUACIÓN INICIAL ES SIMILAR A LA FINAL PARA QUE LAS PREGUNTAS QUE NO SEPAN LAS INVESTIGUEN O LE PONGAN MAS ATENCIÓN EN EL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REALIZAR EVALUACIÓN DE CURSO.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DESCARGAR CONSTANCIA Y DC3, ENVIARLO A </a:t>
            </a:r>
            <a:r>
              <a:rPr lang="es-MX" sz="1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desarrolloch@promali.com.mx</a:t>
            </a:r>
            <a:r>
              <a:rPr lang="es-MX" sz="1800">
                <a:latin typeface="Calibri"/>
                <a:ea typeface="Calibri"/>
                <a:cs typeface="Calibri"/>
                <a:sym typeface="Calibri"/>
              </a:rPr>
              <a:t> A MAS TARDAR EL VIERNES 29 DE ENERO DEL 2021.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623094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500"/>
              <a:buNone/>
              <a:defRPr sz="15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350"/>
              <a:buNone/>
              <a:defRPr sz="135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  <a:defRPr b="0" i="0" sz="33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43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Relationship Id="rId4" Type="http://schemas.openxmlformats.org/officeDocument/2006/relationships/image" Target="../media/image1.png"/><Relationship Id="rId5" Type="http://schemas.openxmlformats.org/officeDocument/2006/relationships/image" Target="../media/image4.jpg"/><Relationship Id="rId6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754733" y="8852"/>
            <a:ext cx="2987824" cy="5476676"/>
          </a:xfrm>
          <a:prstGeom prst="diagStripe">
            <a:avLst>
              <a:gd fmla="val 50000" name="adj"/>
            </a:avLst>
          </a:prstGeom>
          <a:gradFill>
            <a:gsLst>
              <a:gs pos="0">
                <a:srgbClr val="979AAF"/>
              </a:gs>
              <a:gs pos="50000">
                <a:srgbClr val="C0C2CD"/>
              </a:gs>
              <a:gs pos="100000">
                <a:srgbClr val="E1E1E5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244898" y="2000014"/>
            <a:ext cx="8476803" cy="2062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200" u="none" cap="none" strike="noStrike">
                <a:latin typeface="Arial"/>
                <a:ea typeface="Arial"/>
                <a:cs typeface="Arial"/>
                <a:sym typeface="Arial"/>
              </a:rPr>
              <a:t>CONVOCATORIA: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CURSOS: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PERSPECTIVA DE GÉNERO Y DDHH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Y VIOLENCIA DE GENERO</a:t>
            </a:r>
            <a:endParaRPr/>
          </a:p>
        </p:txBody>
      </p:sp>
      <p:sp>
        <p:nvSpPr>
          <p:cNvPr id="91" name="Google Shape;91;p1"/>
          <p:cNvSpPr/>
          <p:nvPr/>
        </p:nvSpPr>
        <p:spPr>
          <a:xfrm>
            <a:off x="247800" y="4062117"/>
            <a:ext cx="8818510" cy="29238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MX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DIRIGIDO A: </a:t>
            </a:r>
            <a:r>
              <a:rPr b="1" i="0" lang="es-MX" sz="20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COMITÉ DE IGUALDAD LABORAL Y NO DISCRIMINACION, PERSONAL DE RECURSOS HUMANOS, PERSONAL ADMINISTRATIVO Y PERSONAL DE OPERACIONES / GRUPO B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LUGAR DE CAPACITACION: 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OFICINAS  SERVICIOS ORIHON SEGURIDAD PRIVADA.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FECHA: </a:t>
            </a:r>
            <a:r>
              <a:rPr b="1" lang="es-MX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10 DE MARZO DEL 2026.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HORARIO: </a:t>
            </a:r>
            <a:r>
              <a:rPr b="1" lang="es-MX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09:00 A 12:00 HRS. ( DURACION DE CADA CURSO 1.5 HRS)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MX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INSTRUCTOR/INSTRUCTORA : LIC. BRENDA RODRIGUEZ / MTRA DANIELA RODRIGUEZ ( INSTITUTO MUNICIPAL DE LAS MUJERES LEON)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4419600" y="2878666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69807" y="430902"/>
            <a:ext cx="2562968" cy="940387"/>
          </a:xfrm>
          <a:prstGeom prst="rect">
            <a:avLst/>
          </a:prstGeom>
          <a:noFill/>
          <a:ln>
            <a:noFill/>
          </a:ln>
        </p:spPr>
      </p:pic>
      <p:sp>
        <p:nvSpPr>
          <p:cNvPr descr="Instituto Municipal de Las Mujeres" id="94" name="Google Shape;94;p1"/>
          <p:cNvSpPr/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Google Shape;95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47952" y="1785031"/>
            <a:ext cx="1247949" cy="9621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 perspectiva de género es una realidad con formación docente" id="96" name="Google Shape;96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800" y="107218"/>
            <a:ext cx="2943483" cy="18759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 Violencia de Género | José Carlos Fuertes, Médico Psiquiatra" id="97" name="Google Shape;97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141871" y="127391"/>
            <a:ext cx="3262562" cy="1835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2018-08-03T19:43:08Z</dcterms:created>
  <dc:creator>LYV</dc:creator>
</cp:coreProperties>
</file>